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Madigan" userId="79cab0c9-8fee-4b75-8404-61b7a74b112d" providerId="ADAL" clId="{CA50F990-0262-4750-978D-EA9547B7D374}"/>
    <pc:docChg chg="custSel modSld replTag">
      <pc:chgData name="Elisa Madigan" userId="79cab0c9-8fee-4b75-8404-61b7a74b112d" providerId="ADAL" clId="{CA50F990-0262-4750-978D-EA9547B7D374}" dt="2022-02-11T15:44:09.615" v="16" actId="22"/>
      <pc:docMkLst>
        <pc:docMk/>
      </pc:docMkLst>
      <pc:sldChg chg="replTag">
        <pc:chgData name="Elisa Madigan" userId="79cab0c9-8fee-4b75-8404-61b7a74b112d" providerId="ADAL" clId="{CA50F990-0262-4750-978D-EA9547B7D374}" dt="2022-02-11T15:43:43.436" v="4"/>
        <pc:sldMkLst>
          <pc:docMk/>
          <pc:sldMk cId="1117009456" sldId="258"/>
        </pc:sldMkLst>
      </pc:sldChg>
      <pc:sldChg chg="replTag">
        <pc:chgData name="Elisa Madigan" userId="79cab0c9-8fee-4b75-8404-61b7a74b112d" providerId="ADAL" clId="{CA50F990-0262-4750-978D-EA9547B7D374}" dt="2022-02-11T15:43:43.717" v="6"/>
        <pc:sldMkLst>
          <pc:docMk/>
          <pc:sldMk cId="3158222173" sldId="259"/>
        </pc:sldMkLst>
      </pc:sldChg>
      <pc:sldChg chg="replTag">
        <pc:chgData name="Elisa Madigan" userId="79cab0c9-8fee-4b75-8404-61b7a74b112d" providerId="ADAL" clId="{CA50F990-0262-4750-978D-EA9547B7D374}" dt="2022-02-11T15:43:45.884" v="10"/>
        <pc:sldMkLst>
          <pc:docMk/>
          <pc:sldMk cId="2081337375" sldId="265"/>
        </pc:sldMkLst>
      </pc:sldChg>
      <pc:sldChg chg="addSp delSp modSp mod replTag delTag">
        <pc:chgData name="Elisa Madigan" userId="79cab0c9-8fee-4b75-8404-61b7a74b112d" providerId="ADAL" clId="{CA50F990-0262-4750-978D-EA9547B7D374}" dt="2022-02-11T15:44:09.615" v="16" actId="22"/>
        <pc:sldMkLst>
          <pc:docMk/>
          <pc:sldMk cId="2380163236" sldId="266"/>
        </pc:sldMkLst>
        <pc:picChg chg="add">
          <ac:chgData name="Elisa Madigan" userId="79cab0c9-8fee-4b75-8404-61b7a74b112d" providerId="ADAL" clId="{CA50F990-0262-4750-978D-EA9547B7D374}" dt="2022-02-11T15:44:09.615" v="16" actId="22"/>
          <ac:picMkLst>
            <pc:docMk/>
            <pc:sldMk cId="2380163236" sldId="266"/>
            <ac:picMk id="3" creationId="{5B0CB9DB-9C62-4DF5-B070-5EA00D1784E8}"/>
          </ac:picMkLst>
        </pc:picChg>
        <pc:picChg chg="del">
          <ac:chgData name="Elisa Madigan" userId="79cab0c9-8fee-4b75-8404-61b7a74b112d" providerId="ADAL" clId="{CA50F990-0262-4750-978D-EA9547B7D374}" dt="2022-02-11T15:41:44.376" v="2" actId="478"/>
          <ac:picMkLst>
            <pc:docMk/>
            <pc:sldMk cId="2380163236" sldId="266"/>
            <ac:picMk id="3" creationId="{CD598719-04F6-4CFE-9FCA-4BF04A3FBD99}"/>
          </ac:picMkLst>
        </pc:picChg>
        <pc:picChg chg="add del ord">
          <ac:chgData name="Elisa Madigan" userId="79cab0c9-8fee-4b75-8404-61b7a74b112d" providerId="ADAL" clId="{CA50F990-0262-4750-978D-EA9547B7D374}" dt="2022-02-11T15:43:50.062" v="15" actId="478"/>
          <ac:picMkLst>
            <pc:docMk/>
            <pc:sldMk cId="2380163236" sldId="266"/>
            <ac:picMk id="5" creationId="{12DC26E3-E3BC-4089-A1C1-DD4EE91CF79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9963F-134D-4BA2-8BA6-E01DAB034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1B525-F790-413A-8D53-219EA23E2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A5A8-EB04-4539-BC46-643A3946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9D022-D602-48ED-A655-6A768525D6F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8B4D3-CDED-422F-88AA-4302895CB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E74FB-01F8-487E-AC9D-EC79BBAD4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175-5394-41BB-B00F-8D6691184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78E43-63AC-418D-B366-95D7198A3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1014F-5486-4075-A746-AA5FCC810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40C9E-3C3A-4FA3-9496-AD37B1DA7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9D022-D602-48ED-A655-6A768525D6F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08390-B60D-487D-9568-117C2B92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28977-CE12-4740-9BB7-9C3F54886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175-5394-41BB-B00F-8D6691184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0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8949C1-63C2-4761-9804-B0ABD1251D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FA673-6CE2-4AE9-BE4C-BFEC72CEB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C871D-560F-4686-9961-3C42B7449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9D022-D602-48ED-A655-6A768525D6F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E8A5D-66E4-4446-B615-20DB6A01C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1A7B5-0DE8-4A3B-A1A5-EEC21BADB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175-5394-41BB-B00F-8D6691184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9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96147-ABA7-41CB-BF9F-C8A9FEF17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2A3AD-6FF9-4EF9-8FD5-92C35CC4F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B64B0-379F-4ED4-97A8-1A7CB616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9D022-D602-48ED-A655-6A768525D6F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35203-3F20-4D54-A82A-89F369ECE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95E9D-1822-48AC-8E2E-BBAC58605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175-5394-41BB-B00F-8D6691184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6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6C701-C971-4CEB-A721-80C2DDF3E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7C94-8FEC-4D5A-8334-82F540C74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74C2B-5A8A-44E6-A620-CF290CD42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9D022-D602-48ED-A655-6A768525D6F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6BDC5-452E-4859-8792-AAED2429B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25FAF-1F44-46D2-A7EC-18919541C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175-5394-41BB-B00F-8D6691184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1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E3EAD-FFD4-4CE0-BA5F-C7F8A2259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CB653-FABF-4CAC-B135-4D0F0365C4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55DC3-6CA0-4065-AD87-F64A5A763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DB3F9-8F21-4876-9A48-3619FBA69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9D022-D602-48ED-A655-6A768525D6F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AD5D03-96D0-40C8-8C0E-71DD26E8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6C0C7-876B-4164-A64E-8FAD233A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175-5394-41BB-B00F-8D6691184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8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9D35-79A8-41B6-91C2-599779C8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13992-56D1-42CE-9F7C-23F3ED70B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05954-833D-4456-BBA8-890C508AB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1FFA16-BDE8-4EDC-B09E-07AFE9811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ACB276-FA3D-4BDF-A3CD-71D7A5FADB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C41CF-E17F-460D-A31C-FBF914CF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9D022-D602-48ED-A655-6A768525D6F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730C86-CD85-47E0-81BE-8E46CA698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FFE76A-5329-4609-A313-7D47F6B8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175-5394-41BB-B00F-8D6691184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2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A859-4DA6-4F51-9D50-DA70AE7BA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9A620F-38E7-487A-84CA-EA553F2DE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9D022-D602-48ED-A655-6A768525D6F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2DD0E-9203-404F-8016-000901672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DA02D6-C72B-4C6C-8296-1EFB3A454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175-5394-41BB-B00F-8D6691184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3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037460-75C7-463C-A388-2C17AC916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9D022-D602-48ED-A655-6A768525D6F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3082FB-58D8-4C83-A339-50AFBEFB7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A0B000-6C1D-4FD7-940D-3DCEBFC8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175-5394-41BB-B00F-8D6691184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3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484B3-44C9-4B00-9158-EC87F71C0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61E47-78CB-49CD-ACC1-6C71ABEE2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E03D6-59DB-44C4-932C-593C43D6E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33BA1-C218-4E6C-A2BF-7C87D9012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9D022-D602-48ED-A655-6A768525D6F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7B237-A020-48C5-9B3E-4D3A834D5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64229-AB2C-4A50-B1EC-5FA2C66DC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175-5394-41BB-B00F-8D6691184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0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38DF8-C598-42AE-A6B5-DD268EFD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9A6D39-6CDA-4B6A-A0BF-E0DF0058A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AA1AD-A2DE-480E-A149-022BE6B9D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8D61D-F55E-4EBF-9024-612FD963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9D022-D602-48ED-A655-6A768525D6F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61060-7C9D-46D9-A209-67F10928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F0F59-A394-4F2D-B0CA-678526F4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A175-5394-41BB-B00F-8D6691184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3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FE820A-0FF8-4E3A-BF32-043C083F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C583F-B6B6-462E-A8FE-DA11768A4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D8CA6-8CDC-43E1-AA32-6AD2DCED3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9D022-D602-48ED-A655-6A768525D6F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F5C9C-F336-470A-92BB-99A64323C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250E6-0947-4EF7-A04E-F99AB62D3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7A175-5394-41BB-B00F-8D6691184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11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BD1815-C88B-4D30-BACB-8B74D8BDA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921" y="0"/>
            <a:ext cx="9114157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1700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D517D6-9A50-4C43-A0DB-4FDEDB8DC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874" y="0"/>
            <a:ext cx="9096251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822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43980DA-5F34-4553-9956-8E5E7E1F5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699" y="0"/>
            <a:ext cx="9078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8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213AE0-6E90-4F6A-AC3C-41ED5EBC74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254" y="0"/>
            <a:ext cx="90814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55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A80F53-AD9B-41B4-BD6F-6CB42CA3A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735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8ADADD-CADE-4913-B506-C6C17C1DF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254" y="0"/>
            <a:ext cx="90814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371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47A3B4-F9D8-427D-BDD5-5842C4676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804" y="0"/>
            <a:ext cx="90843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274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499B4B-EAE4-4E98-8A6D-161E3B05F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447" y="0"/>
            <a:ext cx="9117106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1337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0CB9DB-9C62-4DF5-B070-5EA00D178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874" y="0"/>
            <a:ext cx="9096251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801632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 Madigan</dc:creator>
  <cp:lastModifiedBy>Elisa Madigan</cp:lastModifiedBy>
  <cp:revision>1</cp:revision>
  <dcterms:created xsi:type="dcterms:W3CDTF">2022-02-11T14:15:42Z</dcterms:created>
  <dcterms:modified xsi:type="dcterms:W3CDTF">2022-02-11T15:44:17Z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A96F967C-F113-4ACB-9C76-5DCBEB946927</vt:lpwstr>
  </property>
  <property fmtid="{D5CDD505-2E9C-101B-9397-08002B2CF9AE}" pid="3" name="ArticulatePath">
    <vt:lpwstr>Presentation1</vt:lpwstr>
  </property>
</Properties>
</file>