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Madigan" userId="79cab0c9-8fee-4b75-8404-61b7a74b112d" providerId="ADAL" clId="{2FEE49CA-637A-41ED-A1FF-DD005F18542B}"/>
    <pc:docChg chg="custSel modSld replTag delTag">
      <pc:chgData name="Elisa Madigan" userId="79cab0c9-8fee-4b75-8404-61b7a74b112d" providerId="ADAL" clId="{2FEE49CA-637A-41ED-A1FF-DD005F18542B}" dt="2022-03-23T22:17:19.650" v="11" actId="22"/>
      <pc:docMkLst>
        <pc:docMk/>
      </pc:docMkLst>
      <pc:sldChg chg="replTag delTag">
        <pc:chgData name="Elisa Madigan" userId="79cab0c9-8fee-4b75-8404-61b7a74b112d" providerId="ADAL" clId="{2FEE49CA-637A-41ED-A1FF-DD005F18542B}" dt="2022-03-23T22:16:38.939" v="1"/>
        <pc:sldMkLst>
          <pc:docMk/>
          <pc:sldMk cId="1117009456" sldId="258"/>
        </pc:sldMkLst>
      </pc:sldChg>
      <pc:sldChg chg="replTag delTag">
        <pc:chgData name="Elisa Madigan" userId="79cab0c9-8fee-4b75-8404-61b7a74b112d" providerId="ADAL" clId="{2FEE49CA-637A-41ED-A1FF-DD005F18542B}" dt="2022-03-23T22:16:46.468" v="5"/>
        <pc:sldMkLst>
          <pc:docMk/>
          <pc:sldMk cId="3158222173" sldId="259"/>
        </pc:sldMkLst>
      </pc:sldChg>
      <pc:sldChg chg="replTag delTag">
        <pc:chgData name="Elisa Madigan" userId="79cab0c9-8fee-4b75-8404-61b7a74b112d" providerId="ADAL" clId="{2FEE49CA-637A-41ED-A1FF-DD005F18542B}" dt="2022-03-23T22:16:47.845" v="7"/>
        <pc:sldMkLst>
          <pc:docMk/>
          <pc:sldMk cId="275184071" sldId="260"/>
        </pc:sldMkLst>
      </pc:sldChg>
      <pc:sldChg chg="addSp delSp mod replTag delTag">
        <pc:chgData name="Elisa Madigan" userId="79cab0c9-8fee-4b75-8404-61b7a74b112d" providerId="ADAL" clId="{2FEE49CA-637A-41ED-A1FF-DD005F18542B}" dt="2022-03-23T22:17:19.650" v="11" actId="22"/>
        <pc:sldMkLst>
          <pc:docMk/>
          <pc:sldMk cId="2635553233" sldId="261"/>
        </pc:sldMkLst>
        <pc:picChg chg="add">
          <ac:chgData name="Elisa Madigan" userId="79cab0c9-8fee-4b75-8404-61b7a74b112d" providerId="ADAL" clId="{2FEE49CA-637A-41ED-A1FF-DD005F18542B}" dt="2022-03-23T22:17:19.650" v="11" actId="22"/>
          <ac:picMkLst>
            <pc:docMk/>
            <pc:sldMk cId="2635553233" sldId="261"/>
            <ac:picMk id="3" creationId="{79583B31-44D3-4446-A6EC-2BC880D752B1}"/>
          </ac:picMkLst>
        </pc:picChg>
        <pc:picChg chg="del">
          <ac:chgData name="Elisa Madigan" userId="79cab0c9-8fee-4b75-8404-61b7a74b112d" providerId="ADAL" clId="{2FEE49CA-637A-41ED-A1FF-DD005F18542B}" dt="2022-03-23T22:17:18.171" v="10" actId="478"/>
          <ac:picMkLst>
            <pc:docMk/>
            <pc:sldMk cId="2635553233" sldId="261"/>
            <ac:picMk id="6" creationId="{01D68B39-7764-435C-B396-A2307CC584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963F-134D-4BA2-8BA6-E01DAB034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1B525-F790-413A-8D53-219EA23E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0A5A8-EB04-4539-BC46-643A3946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8B4D3-CDED-422F-88AA-4302895C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E74FB-01F8-487E-AC9D-EC79BBAD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8E43-63AC-418D-B366-95D7198A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1014F-5486-4075-A746-AA5FCC810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40C9E-3C3A-4FA3-9496-AD37B1DA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08390-B60D-487D-9568-117C2B92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28977-CE12-4740-9BB7-9C3F5488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949C1-63C2-4761-9804-B0ABD1251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FA673-6CE2-4AE9-BE4C-BFEC72CEB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871D-560F-4686-9961-3C42B744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E8A5D-66E4-4446-B615-20DB6A01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1A7B5-0DE8-4A3B-A1A5-EEC21BAD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6147-ABA7-41CB-BF9F-C8A9FEF1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A3AD-6FF9-4EF9-8FD5-92C35CC4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64B0-379F-4ED4-97A8-1A7CB616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203-3F20-4D54-A82A-89F369EC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95E9D-1822-48AC-8E2E-BBAC5860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C701-C971-4CEB-A721-80C2DDF3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7C94-8FEC-4D5A-8334-82F540C74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4C2B-5A8A-44E6-A620-CF290CD4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BDC5-452E-4859-8792-AAED2429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5FAF-1F44-46D2-A7EC-18919541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3EAD-FFD4-4CE0-BA5F-C7F8A225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CB653-FABF-4CAC-B135-4D0F0365C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55DC3-6CA0-4065-AD87-F64A5A7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DB3F9-8F21-4876-9A48-3619FBA6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D5D03-96D0-40C8-8C0E-71DD26E8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6C0C7-876B-4164-A64E-8FAD233A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9D35-79A8-41B6-91C2-599779C8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13992-56D1-42CE-9F7C-23F3ED70B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05954-833D-4456-BBA8-890C508A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FFA16-BDE8-4EDC-B09E-07AFE9811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CB276-FA3D-4BDF-A3CD-71D7A5FAD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C41CF-E17F-460D-A31C-FBF914CF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30C86-CD85-47E0-81BE-8E46CA6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FFE76A-5329-4609-A313-7D47F6B8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A859-4DA6-4F51-9D50-DA70AE7B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A620F-38E7-487A-84CA-EA553F2D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2DD0E-9203-404F-8016-00090167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A02D6-C72B-4C6C-8296-1EFB3A45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3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37460-75C7-463C-A388-2C17AC91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082FB-58D8-4C83-A339-50AFBEFB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B000-6C1D-4FD7-940D-3DCEBFC8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84B3-44C9-4B00-9158-EC87F71C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1E47-78CB-49CD-ACC1-6C71ABEE2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E03D6-59DB-44C4-932C-593C43D6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33BA1-C218-4E6C-A2BF-7C87D901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7B237-A020-48C5-9B3E-4D3A834D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64229-AB2C-4A50-B1EC-5FA2C66D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8DF8-C598-42AE-A6B5-DD268EFD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A6D39-6CDA-4B6A-A0BF-E0DF0058A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AA1AD-A2DE-480E-A149-022BE6B9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8D61D-F55E-4EBF-9024-612FD963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61060-7C9D-46D9-A209-67F10928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F0F59-A394-4F2D-B0CA-678526F4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E820A-0FF8-4E3A-BF32-043C083F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C583F-B6B6-462E-A8FE-DA11768A4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D8CA6-8CDC-43E1-AA32-6AD2DCED3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D022-D602-48ED-A655-6A768525D6F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5C9C-F336-470A-92BB-99A64323C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50E6-0947-4EF7-A04E-F99AB62D3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A175-5394-41BB-B00F-8D669118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656321-41F5-449A-9251-19A17165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99" y="0"/>
            <a:ext cx="91322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00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A8CA5-BB6C-4C95-8BC3-27DCCBFE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70" y="0"/>
            <a:ext cx="915286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90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B0396-69A4-4A23-8026-CDC05C27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65" y="0"/>
            <a:ext cx="909986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03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0C29BC-623C-4C97-B9DF-E0ECDE436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60" y="0"/>
            <a:ext cx="912627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22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2E9C05-896C-4102-9CA3-501BA9B5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59" y="0"/>
            <a:ext cx="908508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8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83B31-44D3-4446-A6EC-2BC880D75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45" y="0"/>
            <a:ext cx="912311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55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162F7B-085D-47B5-9903-28859C63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02" y="0"/>
            <a:ext cx="911159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73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94387-3194-4479-9B6A-75AE05A5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40" y="0"/>
            <a:ext cx="90939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37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24360-52E2-4769-AB02-9F09B916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61" y="0"/>
            <a:ext cx="905607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27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B34A0-B34E-441F-BEE9-053B0FDA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57" y="0"/>
            <a:ext cx="913808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33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6797A-AC3A-4F4F-BA3F-5473B3E5D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21" y="0"/>
            <a:ext cx="910275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163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Madigan</dc:creator>
  <cp:lastModifiedBy>Elisa Madigan</cp:lastModifiedBy>
  <cp:revision>2</cp:revision>
  <dcterms:created xsi:type="dcterms:W3CDTF">2022-02-11T14:15:42Z</dcterms:created>
  <dcterms:modified xsi:type="dcterms:W3CDTF">2022-03-23T22:17:27Z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A96F967C-F113-4ACB-9C76-5DCBEB946927</vt:lpwstr>
  </property>
  <property fmtid="{D5CDD505-2E9C-101B-9397-08002B2CF9AE}" pid="3" name="ArticulatePath">
    <vt:lpwstr>Presentation1</vt:lpwstr>
  </property>
</Properties>
</file>